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75" r:id="rId2"/>
    <p:sldId id="261" r:id="rId3"/>
    <p:sldId id="272" r:id="rId4"/>
    <p:sldId id="258" r:id="rId5"/>
    <p:sldId id="260" r:id="rId6"/>
    <p:sldId id="273" r:id="rId7"/>
    <p:sldId id="264" r:id="rId8"/>
    <p:sldId id="267" r:id="rId9"/>
    <p:sldId id="270" r:id="rId10"/>
    <p:sldId id="274" r:id="rId11"/>
    <p:sldId id="271" r:id="rId12"/>
    <p:sldId id="266" r:id="rId13"/>
    <p:sldId id="256" r:id="rId14"/>
    <p:sldId id="269" r:id="rId15"/>
    <p:sldId id="257" r:id="rId16"/>
    <p:sldId id="259" r:id="rId17"/>
    <p:sldId id="262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9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492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100" d="100"/>
          <a:sy n="100" d="100"/>
        </p:scale>
        <p:origin x="-1560" y="-10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FB63B-643A-3D4D-80A9-0A4C88E18EE9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A78348-036E-D445-A10C-B328F9C3AB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0748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2E3E46-A9F2-9C4D-98CB-B59746500655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BC2E2E-6E03-AD43-951C-B4C8925895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038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BC2E2E-6E03-AD43-951C-B4C89258955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3901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019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498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941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933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952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301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940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067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128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116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574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7112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nn.com/studentnews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howtosmile.org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ewsela.com/articles/?category=science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xl.com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tagul.com/cloud/1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freerice.com/#/english-vocabulary/1373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jeopardylabs.com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eocaching.com/map/#search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bcya.com/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ryscience.org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ryscience.org/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26304"/>
          </a:xfrm>
        </p:spPr>
        <p:txBody>
          <a:bodyPr/>
          <a:lstStyle/>
          <a:p>
            <a:r>
              <a:rPr lang="en-US" dirty="0" smtClean="0"/>
              <a:t>Everyday Technology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9701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6549" y="274638"/>
            <a:ext cx="8866168" cy="11430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GoAnimate</a:t>
            </a:r>
            <a:r>
              <a:rPr lang="en-US" dirty="0" smtClean="0"/>
              <a:t>—make videos easy</a:t>
            </a:r>
            <a:br>
              <a:rPr lang="en-US" dirty="0" smtClean="0"/>
            </a:br>
            <a:r>
              <a:rPr lang="en-US" dirty="0" smtClean="0"/>
              <a:t>(also </a:t>
            </a:r>
            <a:r>
              <a:rPr lang="en-US" dirty="0" err="1" smtClean="0"/>
              <a:t>Powtoons</a:t>
            </a:r>
            <a:r>
              <a:rPr lang="en-US" dirty="0" smtClean="0"/>
              <a:t>, which is free all the time)</a:t>
            </a:r>
            <a:endParaRPr lang="en-US" dirty="0"/>
          </a:p>
        </p:txBody>
      </p:sp>
      <p:pic>
        <p:nvPicPr>
          <p:cNvPr id="4" name="Picture 3" descr="Screenshot 2015-03-09 11.32.06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15706"/>
            <a:ext cx="9144000" cy="3974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1913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320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Shadow Puppet—</a:t>
            </a:r>
            <a:br>
              <a:rPr lang="en-US" dirty="0" smtClean="0"/>
            </a:br>
            <a:r>
              <a:rPr lang="en-US" dirty="0" smtClean="0"/>
              <a:t>App for making movies</a:t>
            </a:r>
            <a:endParaRPr lang="en-US" dirty="0"/>
          </a:p>
        </p:txBody>
      </p:sp>
      <p:pic>
        <p:nvPicPr>
          <p:cNvPr id="4" name="Picture 3" descr="Screen Shot 2015-03-05 at 11.27.11 A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693"/>
          <a:stretch/>
        </p:blipFill>
        <p:spPr>
          <a:xfrm>
            <a:off x="3138576" y="1283317"/>
            <a:ext cx="2992026" cy="5935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394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Stop Motion Studio</a:t>
            </a:r>
            <a:endParaRPr lang="en-US" dirty="0"/>
          </a:p>
        </p:txBody>
      </p:sp>
      <p:pic>
        <p:nvPicPr>
          <p:cNvPr id="6" name="Picture 5" descr="Screen Shot 2015-03-05 at 11.18.04 AM.pn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866"/>
          <a:stretch/>
        </p:blipFill>
        <p:spPr>
          <a:xfrm>
            <a:off x="0" y="1419022"/>
            <a:ext cx="9144000" cy="3868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2397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CNN student news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8139" y="697287"/>
            <a:ext cx="11587515" cy="600197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112511"/>
            <a:ext cx="924924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CNN Student News—Good for Middle and High School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7351814" y="4420380"/>
            <a:ext cx="13815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/>
              </a:rPr>
              <a:t>CNN student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96656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Smile—STEM activities</a:t>
            </a:r>
            <a:endParaRPr lang="en-US" dirty="0"/>
          </a:p>
        </p:txBody>
      </p:sp>
      <p:pic>
        <p:nvPicPr>
          <p:cNvPr id="4" name="Content Placeholder 3" descr="Screen Shot 2015-03-05 at 11.23.39 AM.png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4" b="1964"/>
          <a:stretch>
            <a:fillRect/>
          </a:stretch>
        </p:blipFill>
        <p:spPr/>
      </p:pic>
      <p:sp>
        <p:nvSpPr>
          <p:cNvPr id="3" name="TextBox 2"/>
          <p:cNvSpPr txBox="1"/>
          <p:nvPr/>
        </p:nvSpPr>
        <p:spPr>
          <a:xfrm>
            <a:off x="7315200" y="6285660"/>
            <a:ext cx="13915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/>
              </a:rPr>
              <a:t>how to smile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97267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Newsela</a:t>
            </a:r>
            <a:r>
              <a:rPr lang="en-US" dirty="0" smtClean="0"/>
              <a:t>—Leveled Reading</a:t>
            </a:r>
            <a:endParaRPr lang="en-US" dirty="0"/>
          </a:p>
        </p:txBody>
      </p:sp>
      <p:pic>
        <p:nvPicPr>
          <p:cNvPr id="6" name="Content Placeholder 5" descr="Newsela-1.pn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5" b="3195"/>
          <a:stretch>
            <a:fillRect/>
          </a:stretch>
        </p:blipFill>
        <p:spPr>
          <a:xfrm>
            <a:off x="0" y="1294925"/>
            <a:ext cx="9144000" cy="5028848"/>
          </a:xfrm>
        </p:spPr>
      </p:pic>
      <p:sp>
        <p:nvSpPr>
          <p:cNvPr id="4" name="TextBox 3"/>
          <p:cNvSpPr txBox="1"/>
          <p:nvPr/>
        </p:nvSpPr>
        <p:spPr>
          <a:xfrm>
            <a:off x="6729007" y="6372638"/>
            <a:ext cx="9822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/>
              </a:rPr>
              <a:t>Newsela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5408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531092" cy="11430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ixl.com</a:t>
            </a:r>
            <a:r>
              <a:rPr lang="en-US" dirty="0" smtClean="0"/>
              <a:t>—source of grade level questions</a:t>
            </a:r>
            <a:endParaRPr lang="en-US" dirty="0"/>
          </a:p>
        </p:txBody>
      </p:sp>
      <p:pic>
        <p:nvPicPr>
          <p:cNvPr id="4" name="Content Placeholder 3" descr="ixl.com.pn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8" b="3458"/>
          <a:stretch>
            <a:fillRect/>
          </a:stretch>
        </p:blipFill>
        <p:spPr>
          <a:xfrm>
            <a:off x="0" y="929198"/>
            <a:ext cx="9595014" cy="5276888"/>
          </a:xfrm>
        </p:spPr>
      </p:pic>
      <p:sp>
        <p:nvSpPr>
          <p:cNvPr id="3" name="TextBox 2"/>
          <p:cNvSpPr txBox="1"/>
          <p:nvPr/>
        </p:nvSpPr>
        <p:spPr>
          <a:xfrm>
            <a:off x="6496972" y="6496249"/>
            <a:ext cx="20349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/>
              </a:rPr>
              <a:t>http://www.ixl.com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66941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035" y="274638"/>
            <a:ext cx="856086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Can Social Media Benefit Your Program?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47205"/>
          </a:xfrm>
        </p:spPr>
        <p:txBody>
          <a:bodyPr>
            <a:normAutofit/>
          </a:bodyPr>
          <a:lstStyle/>
          <a:p>
            <a:r>
              <a:rPr lang="en-US" dirty="0" smtClean="0"/>
              <a:t>Parent communications</a:t>
            </a:r>
          </a:p>
          <a:p>
            <a:r>
              <a:rPr lang="en-US" dirty="0" smtClean="0"/>
              <a:t>Upcoming adult and family member events</a:t>
            </a:r>
          </a:p>
          <a:p>
            <a:r>
              <a:rPr lang="en-US" dirty="0" smtClean="0"/>
              <a:t>Collaborative learning</a:t>
            </a:r>
          </a:p>
          <a:p>
            <a:r>
              <a:rPr lang="en-US" dirty="0" smtClean="0"/>
              <a:t>Parenting tips and ideas</a:t>
            </a:r>
          </a:p>
          <a:p>
            <a:r>
              <a:rPr lang="en-US" dirty="0" smtClean="0"/>
              <a:t>Employment or Volunteer positions</a:t>
            </a:r>
          </a:p>
          <a:p>
            <a:r>
              <a:rPr lang="en-US" dirty="0" smtClean="0"/>
              <a:t>Display student work</a:t>
            </a:r>
          </a:p>
          <a:p>
            <a:r>
              <a:rPr lang="en-US" dirty="0" smtClean="0"/>
              <a:t>Host guest speakers</a:t>
            </a:r>
          </a:p>
          <a:p>
            <a:r>
              <a:rPr lang="en-US" dirty="0" smtClean="0"/>
              <a:t>Recruitment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3396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Tagul</a:t>
            </a:r>
            <a:r>
              <a:rPr lang="en-US" dirty="0" smtClean="0"/>
              <a:t>—Word </a:t>
            </a:r>
            <a:r>
              <a:rPr lang="en-US" dirty="0"/>
              <a:t>C</a:t>
            </a:r>
            <a:r>
              <a:rPr lang="en-US" dirty="0" smtClean="0"/>
              <a:t>louds</a:t>
            </a:r>
            <a:endParaRPr lang="en-US" dirty="0"/>
          </a:p>
        </p:txBody>
      </p:sp>
      <p:pic>
        <p:nvPicPr>
          <p:cNvPr id="4" name="Content Placeholder 3" descr="tagul.pn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0" b="4510"/>
          <a:stretch>
            <a:fillRect/>
          </a:stretch>
        </p:blipFill>
        <p:spPr>
          <a:xfrm>
            <a:off x="138427" y="1417638"/>
            <a:ext cx="8902531" cy="4896049"/>
          </a:xfrm>
        </p:spPr>
      </p:pic>
      <p:sp>
        <p:nvSpPr>
          <p:cNvPr id="5" name="TextBox 4"/>
          <p:cNvSpPr txBox="1"/>
          <p:nvPr/>
        </p:nvSpPr>
        <p:spPr>
          <a:xfrm>
            <a:off x="7996174" y="6496249"/>
            <a:ext cx="6906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/>
              </a:rPr>
              <a:t>Tagul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87214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Free Rice—</a:t>
            </a:r>
            <a:br>
              <a:rPr lang="en-US" dirty="0" smtClean="0"/>
            </a:br>
            <a:r>
              <a:rPr lang="en-US" dirty="0" smtClean="0"/>
              <a:t>Vocabulary and Social Awareness</a:t>
            </a:r>
            <a:endParaRPr lang="en-US" dirty="0"/>
          </a:p>
        </p:txBody>
      </p:sp>
      <p:pic>
        <p:nvPicPr>
          <p:cNvPr id="4" name="Picture 3" descr="zqQZUgshuNbcSfHvmgoLC1s2XQbMDVLkFUB2GrvDG1A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00187"/>
            <a:ext cx="9144000" cy="535781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858943" y="6398561"/>
            <a:ext cx="10438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/>
              </a:rPr>
              <a:t>Free Rice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35574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5478"/>
            <a:ext cx="8229600" cy="116004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Jeopardy—</a:t>
            </a:r>
            <a:br>
              <a:rPr lang="en-US" dirty="0" smtClean="0"/>
            </a:br>
            <a:r>
              <a:rPr lang="en-US" dirty="0" smtClean="0"/>
              <a:t>your kids or you can create one</a:t>
            </a:r>
            <a:endParaRPr lang="en-US" dirty="0"/>
          </a:p>
        </p:txBody>
      </p:sp>
      <p:pic>
        <p:nvPicPr>
          <p:cNvPr id="4" name="Content Placeholder 3" descr="Jeopardy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9" r="3299"/>
          <a:stretch>
            <a:fillRect/>
          </a:stretch>
        </p:blipFill>
        <p:spPr>
          <a:xfrm>
            <a:off x="127466" y="1245521"/>
            <a:ext cx="8791514" cy="5189673"/>
          </a:xfrm>
        </p:spPr>
      </p:pic>
      <p:sp>
        <p:nvSpPr>
          <p:cNvPr id="5" name="TextBox 4"/>
          <p:cNvSpPr txBox="1"/>
          <p:nvPr/>
        </p:nvSpPr>
        <p:spPr>
          <a:xfrm>
            <a:off x="7181260" y="6459616"/>
            <a:ext cx="1505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/>
              </a:rPr>
              <a:t>Jeopardy Labs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45448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125" y="274638"/>
            <a:ext cx="8744044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Geocaching—</a:t>
            </a:r>
            <a:br>
              <a:rPr lang="en-US" dirty="0" smtClean="0"/>
            </a:br>
            <a:r>
              <a:rPr lang="en-US" dirty="0" smtClean="0"/>
              <a:t>use cell phone GPS apps to go adventure</a:t>
            </a:r>
            <a:endParaRPr lang="en-US" dirty="0"/>
          </a:p>
        </p:txBody>
      </p:sp>
      <p:pic>
        <p:nvPicPr>
          <p:cNvPr id="4" name="Content Placeholder 3" descr="geo.pn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5" b="4015"/>
          <a:stretch>
            <a:fillRect/>
          </a:stretch>
        </p:blipFill>
        <p:spPr>
          <a:xfrm>
            <a:off x="0" y="1417638"/>
            <a:ext cx="9191175" cy="5054792"/>
          </a:xfrm>
        </p:spPr>
      </p:pic>
      <p:sp>
        <p:nvSpPr>
          <p:cNvPr id="5" name="TextBox 4"/>
          <p:cNvSpPr txBox="1"/>
          <p:nvPr/>
        </p:nvSpPr>
        <p:spPr>
          <a:xfrm>
            <a:off x="7589332" y="6488668"/>
            <a:ext cx="1276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/>
              </a:rPr>
              <a:t>Geocaching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87452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ABCya</a:t>
            </a:r>
            <a:r>
              <a:rPr lang="en-US" dirty="0" smtClean="0"/>
              <a:t>!—Educational Games </a:t>
            </a:r>
            <a:endParaRPr lang="en-US" dirty="0"/>
          </a:p>
        </p:txBody>
      </p:sp>
      <p:pic>
        <p:nvPicPr>
          <p:cNvPr id="4" name="Picture 3" descr="Screenshot 2015-03-05 19.11.00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48484"/>
            <a:ext cx="9144000" cy="478542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25818" y="6433913"/>
            <a:ext cx="8571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/>
              </a:rPr>
              <a:t>ABCya!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86559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TryScience</a:t>
            </a:r>
            <a:r>
              <a:rPr lang="en-US" dirty="0" smtClean="0"/>
              <a:t>—experiments, games, and virtual fieldtrips</a:t>
            </a:r>
            <a:endParaRPr lang="en-US" dirty="0"/>
          </a:p>
        </p:txBody>
      </p:sp>
      <p:pic>
        <p:nvPicPr>
          <p:cNvPr id="5" name="Picture 4" descr="Screen Shot 2015-03-05 at 11.18.45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41979"/>
            <a:ext cx="9144000" cy="508627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700196" y="6262739"/>
            <a:ext cx="11873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/>
              </a:rPr>
              <a:t>TryScience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15881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5-03-05 at 11.20.11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44" y="622762"/>
            <a:ext cx="8764596" cy="554379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700196" y="6262739"/>
            <a:ext cx="11873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/>
              </a:rPr>
              <a:t>TryScience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26014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Great Websites for Kids—links to MANY educational games</a:t>
            </a:r>
            <a:endParaRPr lang="en-US" dirty="0"/>
          </a:p>
        </p:txBody>
      </p:sp>
      <p:pic>
        <p:nvPicPr>
          <p:cNvPr id="5" name="Picture 4" descr="Screen Shot 2015-03-05 at 11.25.15 AM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91466"/>
            <a:ext cx="9144000" cy="4056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503533"/>
      </p:ext>
    </p:extLst>
  </p:cSld>
  <p:clrMapOvr>
    <a:masterClrMapping/>
  </p:clrMapOvr>
</p:sld>
</file>

<file path=ppt/theme/theme1.xml><?xml version="1.0" encoding="utf-8"?>
<a:theme xmlns:a="http://schemas.openxmlformats.org/drawingml/2006/main" name=" Black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 Black .thmx</Template>
  <TotalTime>1401</TotalTime>
  <Words>110</Words>
  <Application>Microsoft Office PowerPoint</Application>
  <PresentationFormat>On-screen Show (4:3)</PresentationFormat>
  <Paragraphs>36</Paragraphs>
  <Slides>17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 Black </vt:lpstr>
      <vt:lpstr>Everyday Technology</vt:lpstr>
      <vt:lpstr>Tagul—Word Clouds</vt:lpstr>
      <vt:lpstr>Free Rice— Vocabulary and Social Awareness</vt:lpstr>
      <vt:lpstr>Jeopardy— your kids or you can create one</vt:lpstr>
      <vt:lpstr>Geocaching— use cell phone GPS apps to go adventure</vt:lpstr>
      <vt:lpstr>ABCya!—Educational Games </vt:lpstr>
      <vt:lpstr>TryScience—experiments, games, and virtual fieldtrips</vt:lpstr>
      <vt:lpstr>PowerPoint Presentation</vt:lpstr>
      <vt:lpstr>Great Websites for Kids—links to MANY educational games</vt:lpstr>
      <vt:lpstr>GoAnimate—make videos easy (also Powtoons, which is free all the time)</vt:lpstr>
      <vt:lpstr>Shadow Puppet— App for making movies</vt:lpstr>
      <vt:lpstr>Stop Motion Studio</vt:lpstr>
      <vt:lpstr>PowerPoint Presentation</vt:lpstr>
      <vt:lpstr>How to Smile—STEM activities</vt:lpstr>
      <vt:lpstr>Newsela—Leveled Reading</vt:lpstr>
      <vt:lpstr>ixl.com—source of grade level questions</vt:lpstr>
      <vt:lpstr>Can Social Media Benefit Your Program? </vt:lpstr>
    </vt:vector>
  </TitlesOfParts>
  <Company>Hershey Montessori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Jeopardy</dc:title>
  <dc:creator>Kathryn McCormick</dc:creator>
  <cp:lastModifiedBy>Michelle Rich</cp:lastModifiedBy>
  <cp:revision>16</cp:revision>
  <dcterms:created xsi:type="dcterms:W3CDTF">2015-03-05T15:09:40Z</dcterms:created>
  <dcterms:modified xsi:type="dcterms:W3CDTF">2015-03-11T13:20:15Z</dcterms:modified>
</cp:coreProperties>
</file>